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05613" cy="99441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06796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992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6993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2998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0294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043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19919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10518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1646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231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5476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DAB0B-C1F9-456D-B746-2D7F20EA1644}" type="datetimeFigureOut">
              <a:rPr lang="da-DK" smtClean="0"/>
              <a:t>22-06-2017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479D0-6418-456E-A623-3C210333BA47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7884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9" name="Picture 11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8013" y="266700"/>
            <a:ext cx="8270141" cy="6418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95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842" y="1485900"/>
            <a:ext cx="10629259" cy="386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54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901" y="825500"/>
            <a:ext cx="10373474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9139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Udenrigsministeriet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 Garde Frederiksen</dc:creator>
  <cp:lastModifiedBy>Lykke Andersen</cp:lastModifiedBy>
  <cp:revision>8</cp:revision>
  <cp:lastPrinted>2017-06-22T08:46:30Z</cp:lastPrinted>
  <dcterms:created xsi:type="dcterms:W3CDTF">2017-06-22T07:48:50Z</dcterms:created>
  <dcterms:modified xsi:type="dcterms:W3CDTF">2017-06-22T10:44:46Z</dcterms:modified>
</cp:coreProperties>
</file>